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533400"/>
            <a:ext cx="8839199" cy="1524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endParaRPr lang="en-US" sz="3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en-US" sz="3200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Roundtable Discussion about Translation</a:t>
            </a:r>
            <a:endParaRPr lang="en-US" sz="3200" dirty="0"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028" name="Picture 4" descr="1,589 Round Table Discussion Photos - Free &amp;amp;amp; Royalty-Free Stock Photos from  Dreams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" y="4268065"/>
            <a:ext cx="8984673" cy="253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5105399" y="2676521"/>
            <a:ext cx="3886200" cy="14469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Speakers</a:t>
            </a:r>
          </a:p>
          <a:p>
            <a:pPr algn="ctr"/>
            <a:endParaRPr lang="en-US" sz="1800" dirty="0" smtClean="0"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en-US" sz="1800" dirty="0" err="1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Asma</a:t>
            </a:r>
            <a:r>
              <a:rPr lang="en-US" sz="1800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1800" dirty="0" err="1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Alahmari</a:t>
            </a:r>
            <a:endParaRPr lang="en-US" sz="1800" dirty="0" smtClean="0"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en-US" sz="1800" dirty="0" err="1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Raghad</a:t>
            </a:r>
            <a:r>
              <a:rPr lang="en-US" sz="1800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1800" dirty="0" err="1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Alqahtani</a:t>
            </a:r>
            <a:endParaRPr lang="en-US" sz="1800" dirty="0" smtClean="0"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en-US" sz="1800" dirty="0" err="1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Rafif</a:t>
            </a:r>
            <a:r>
              <a:rPr lang="en-US" sz="1800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1800" dirty="0" err="1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Najmi</a:t>
            </a:r>
            <a:endParaRPr lang="en-US" sz="1800" dirty="0"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52400" y="2676521"/>
            <a:ext cx="3886200" cy="14469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Moderator </a:t>
            </a:r>
          </a:p>
          <a:p>
            <a:pPr algn="ctr"/>
            <a:endParaRPr lang="en-US" sz="1800" dirty="0" smtClean="0"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en-US" sz="1800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Dr. </a:t>
            </a:r>
            <a:r>
              <a:rPr lang="en-US" sz="1800" dirty="0" err="1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Amal</a:t>
            </a:r>
            <a:r>
              <a:rPr lang="en-US" sz="1800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1800" dirty="0" err="1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Metwally</a:t>
            </a:r>
            <a:endParaRPr lang="en-US" sz="1800" dirty="0"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76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457200" y="2362200"/>
            <a:ext cx="8534400" cy="2514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Translation is not a matter of words only: it is a matter of making intelligible a whole culture.</a:t>
            </a:r>
          </a:p>
          <a:p>
            <a:pPr marL="0" indent="0" algn="ctr">
              <a:buNone/>
            </a:pPr>
            <a:r>
              <a:rPr lang="en-US" sz="2200" dirty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— Anthony Burgess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91000"/>
            <a:ext cx="85344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42925"/>
            <a:ext cx="251460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940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91" y="1828800"/>
            <a:ext cx="8839200" cy="2514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7E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200" b="1" dirty="0" smtClean="0">
                <a:solidFill>
                  <a:srgbClr val="7E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en-US" sz="2000" b="1" dirty="0" smtClean="0">
                <a:solidFill>
                  <a:srgbClr val="7E0000"/>
                </a:solidFill>
                <a:latin typeface="Bookman Old Style" pitchFamily="18" charset="0"/>
                <a:cs typeface="Arabic Typesetting" pitchFamily="66" charset="-78"/>
              </a:rPr>
              <a:t>“</a:t>
            </a:r>
            <a:r>
              <a:rPr lang="en-US" sz="2000" b="1" dirty="0">
                <a:solidFill>
                  <a:srgbClr val="7E0000"/>
                </a:solidFill>
                <a:latin typeface="Bookman Old Style" pitchFamily="18" charset="0"/>
                <a:cs typeface="Arabic Typesetting" pitchFamily="66" charset="-78"/>
              </a:rPr>
              <a:t>Translation is that which transforms everything so that nothing </a:t>
            </a:r>
            <a:r>
              <a:rPr lang="en-US" sz="2000" b="1" dirty="0" smtClean="0">
                <a:solidFill>
                  <a:srgbClr val="7E0000"/>
                </a:solidFill>
                <a:latin typeface="Bookman Old Style" pitchFamily="18" charset="0"/>
                <a:cs typeface="Arabic Typesetting" pitchFamily="66" charset="-78"/>
              </a:rPr>
              <a:t>changes”</a:t>
            </a:r>
            <a:br>
              <a:rPr lang="en-US" sz="2000" b="1" dirty="0" smtClean="0">
                <a:solidFill>
                  <a:srgbClr val="7E0000"/>
                </a:solidFill>
                <a:latin typeface="Bookman Old Style" pitchFamily="18" charset="0"/>
                <a:cs typeface="Arabic Typesetting" pitchFamily="66" charset="-78"/>
              </a:rPr>
            </a:br>
            <a:r>
              <a:rPr lang="en-US" sz="2000" b="1" dirty="0">
                <a:solidFill>
                  <a:srgbClr val="7E0000"/>
                </a:solidFill>
                <a:latin typeface="Bookman Old Style" pitchFamily="18" charset="0"/>
                <a:cs typeface="Arabic Typesetting" pitchFamily="66" charset="-78"/>
              </a:rPr>
              <a:t/>
            </a:r>
            <a:br>
              <a:rPr lang="en-US" sz="2000" b="1" dirty="0">
                <a:solidFill>
                  <a:srgbClr val="7E0000"/>
                </a:solidFill>
                <a:latin typeface="Bookman Old Style" pitchFamily="18" charset="0"/>
                <a:cs typeface="Arabic Typesetting" pitchFamily="66" charset="-78"/>
              </a:rPr>
            </a:br>
            <a:r>
              <a:rPr lang="en-US" sz="2000" b="1" dirty="0" smtClean="0">
                <a:solidFill>
                  <a:srgbClr val="7E0000"/>
                </a:solidFill>
                <a:latin typeface="Bookman Old Style" pitchFamily="18" charset="0"/>
                <a:cs typeface="Arabic Typesetting" pitchFamily="66" charset="-78"/>
              </a:rPr>
              <a:t>                                                                                              Günter </a:t>
            </a:r>
            <a:r>
              <a:rPr lang="en-US" sz="2000" b="1" dirty="0">
                <a:solidFill>
                  <a:srgbClr val="7E0000"/>
                </a:solidFill>
                <a:latin typeface="Bookman Old Style" pitchFamily="18" charset="0"/>
                <a:cs typeface="Arabic Typesetting" pitchFamily="66" charset="-78"/>
              </a:rPr>
              <a:t>Grass</a:t>
            </a:r>
            <a:br>
              <a:rPr lang="en-US" sz="2000" b="1" dirty="0">
                <a:solidFill>
                  <a:srgbClr val="7E0000"/>
                </a:solidFill>
                <a:latin typeface="Bookman Old Style" pitchFamily="18" charset="0"/>
                <a:cs typeface="Arabic Typesetting" pitchFamily="66" charset="-78"/>
              </a:rPr>
            </a:br>
            <a:endParaRPr lang="en-US" sz="2000" b="1" dirty="0">
              <a:solidFill>
                <a:srgbClr val="7E0000"/>
              </a:solidFill>
              <a:latin typeface="Bookman Old Style" pitchFamily="18" charset="0"/>
              <a:cs typeface="Arabic Typesetting" pitchFamily="66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73" y="3733800"/>
            <a:ext cx="5410200" cy="295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640" y="381000"/>
            <a:ext cx="3323359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467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Asma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Alahmari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39" y="2438400"/>
            <a:ext cx="4191000" cy="2971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Lecturer at KKU, Faculty of Languages and Translation,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Abha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- BA in English language, KKU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- Higher diploma in teaching ESL, KKU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- MA in Translation Studies, University of Birmingham 2019- 2021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AutoShape 2" descr="University of Birmingham | Cheve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036" y="1447800"/>
            <a:ext cx="457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93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Raghad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Alqahtani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0939" y="2438400"/>
            <a:ext cx="41910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- BA in English language, KKU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- MA in Translation Studies, University of Birmingham  2020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396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09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Rafif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Najmi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3689061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- Lecturer at KKU, Faculty of Languages and Translation,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Abha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- BA in English language,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KKU, 2012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-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MA in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Arabic/English Translation,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University of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Leeds, England ,2020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990600"/>
            <a:ext cx="4572000" cy="541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194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534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3770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2057400"/>
            <a:ext cx="5257800" cy="3428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272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</TotalTime>
  <Words>135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PowerPoint Presentation</vt:lpstr>
      <vt:lpstr>PowerPoint Presentation</vt:lpstr>
      <vt:lpstr> “Translation is that which transforms everything so that nothing changes”                                                                                                Günter Grass </vt:lpstr>
      <vt:lpstr>Asma Alahmari</vt:lpstr>
      <vt:lpstr>Raghad Alqahtani</vt:lpstr>
      <vt:lpstr>Rafif Najmi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2006-08-16T00:00:00Z</dcterms:created>
  <dcterms:modified xsi:type="dcterms:W3CDTF">2022-03-02T12:40:56Z</dcterms:modified>
</cp:coreProperties>
</file>